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27432000" cy="21945600"/>
  <p:notesSz cx="6858000" cy="9144000"/>
  <p:defaultTextStyle>
    <a:defPPr>
      <a:defRPr lang="en-US"/>
    </a:defPPr>
    <a:lvl1pPr marL="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78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156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234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3128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391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469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547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625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CC"/>
    <a:srgbClr val="33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7" d="100"/>
          <a:sy n="27" d="100"/>
        </p:scale>
        <p:origin x="-948" y="-96"/>
      </p:cViewPr>
      <p:guideLst>
        <p:guide orient="horz" pos="6912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5949696"/>
            <a:ext cx="19202400" cy="41452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963561"/>
            <a:ext cx="27432000" cy="298460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0972800"/>
            <a:ext cx="19202400" cy="2438400"/>
          </a:xfrm>
        </p:spPr>
        <p:txBody>
          <a:bodyPr>
            <a:normAutofit/>
          </a:bodyPr>
          <a:lstStyle>
            <a:lvl1pPr marL="0" indent="0" algn="ctr">
              <a:buNone/>
              <a:defRPr sz="6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4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5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7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3868931"/>
            <a:ext cx="3886200" cy="1381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0" y="3901439"/>
            <a:ext cx="15544800" cy="136550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7802881"/>
            <a:ext cx="19202400" cy="97536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4"/>
            <a:ext cx="274320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590281"/>
            <a:ext cx="27432000" cy="2984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10912858"/>
            <a:ext cx="18745200" cy="4660393"/>
          </a:xfrm>
        </p:spPr>
        <p:txBody>
          <a:bodyPr anchor="t">
            <a:normAutofit/>
          </a:bodyPr>
          <a:lstStyle>
            <a:lvl1pPr algn="ctr">
              <a:defRPr sz="111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0" y="4811778"/>
            <a:ext cx="18745200" cy="5013959"/>
          </a:xfrm>
        </p:spPr>
        <p:txBody>
          <a:bodyPr anchor="b"/>
          <a:lstStyle>
            <a:lvl1pPr marL="0" indent="0" algn="ctr">
              <a:buNone/>
              <a:defRPr sz="62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21564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23234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431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5391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46469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87547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590281"/>
            <a:ext cx="274320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114800" y="7802880"/>
            <a:ext cx="9372600" cy="999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3944600" y="7802880"/>
            <a:ext cx="9372600" cy="999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4"/>
            <a:ext cx="274320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5179164"/>
            <a:ext cx="27432000" cy="298460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114800" y="9022080"/>
            <a:ext cx="9372600" cy="877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3944600" y="9022080"/>
            <a:ext cx="9372600" cy="877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1" y="7559046"/>
            <a:ext cx="9377364" cy="1444281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8" y="7549287"/>
            <a:ext cx="9382125" cy="1433779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4"/>
            <a:ext cx="274320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6" y="5364480"/>
            <a:ext cx="8458197" cy="1918208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006" y="7282688"/>
            <a:ext cx="8458197" cy="9298432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114800" y="5364480"/>
            <a:ext cx="9829800" cy="112166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4389120" y="5910683"/>
            <a:ext cx="9272016" cy="9890151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0" y="5364480"/>
            <a:ext cx="8458200" cy="1918208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0"/>
            <a:ext cx="8915400" cy="950976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5600" baseline="0">
                <a:solidFill>
                  <a:schemeClr val="tx2"/>
                </a:solidFill>
              </a:defRPr>
            </a:lvl1pPr>
            <a:lvl2pPr marL="1410782" indent="0">
              <a:buNone/>
              <a:defRPr sz="8600"/>
            </a:lvl2pPr>
            <a:lvl3pPr marL="2821564" indent="0">
              <a:buNone/>
              <a:defRPr sz="7400"/>
            </a:lvl3pPr>
            <a:lvl4pPr marL="4232346" indent="0">
              <a:buNone/>
              <a:defRPr sz="6200"/>
            </a:lvl4pPr>
            <a:lvl5pPr marL="5643128" indent="0">
              <a:buNone/>
              <a:defRPr sz="6200"/>
            </a:lvl5pPr>
            <a:lvl6pPr marL="7053910" indent="0">
              <a:buNone/>
              <a:defRPr sz="6200"/>
            </a:lvl6pPr>
            <a:lvl7pPr marL="8464692" indent="0">
              <a:buNone/>
              <a:defRPr sz="6200"/>
            </a:lvl7pPr>
            <a:lvl8pPr marL="9875474" indent="0">
              <a:buNone/>
              <a:defRPr sz="6200"/>
            </a:lvl8pPr>
            <a:lvl9pPr marL="11286256" indent="0">
              <a:buNone/>
              <a:defRPr sz="6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000" y="7285939"/>
            <a:ext cx="8458200" cy="9200896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27432000" cy="21945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0" y="4145280"/>
            <a:ext cx="19202400" cy="2194560"/>
          </a:xfrm>
          <a:prstGeom prst="rect">
            <a:avLst/>
          </a:prstGeom>
        </p:spPr>
        <p:txBody>
          <a:bodyPr vert="horz" lIns="282156" tIns="141078" rIns="282156" bIns="141078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0" y="6583681"/>
            <a:ext cx="19202400" cy="10972803"/>
          </a:xfrm>
          <a:prstGeom prst="rect">
            <a:avLst/>
          </a:prstGeom>
        </p:spPr>
        <p:txBody>
          <a:bodyPr vert="horz" lIns="282156" tIns="141078" rIns="282156" bIns="1410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914400" y="20340321"/>
            <a:ext cx="6400800" cy="1168400"/>
          </a:xfrm>
          <a:prstGeom prst="rect">
            <a:avLst/>
          </a:prstGeom>
          <a:ln>
            <a:noFill/>
          </a:ln>
        </p:spPr>
        <p:txBody>
          <a:bodyPr vert="horz" lIns="282156" tIns="141078" rIns="282156" bIns="141078" rtlCol="0" anchor="ctr"/>
          <a:lstStyle>
            <a:lvl1pPr algn="l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8915400" y="20340321"/>
            <a:ext cx="9601200" cy="11684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ctr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20025360" y="20365519"/>
            <a:ext cx="6400800" cy="11684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r">
              <a:defRPr sz="37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2821564" rtl="0" eaLnBrk="1" latinLnBrk="0" hangingPunct="1">
        <a:spcBef>
          <a:spcPct val="0"/>
        </a:spcBef>
        <a:buNone/>
        <a:defRPr sz="11100" kern="1200" cap="all" spc="926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846469" algn="l" defTabSz="2821564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5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9252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52695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93773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348519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75930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9170083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1058086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199164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78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156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234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128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391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469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547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625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0" y="812800"/>
            <a:ext cx="25971500" cy="477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1" y="6400800"/>
            <a:ext cx="5820833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78890" y="6400800"/>
            <a:ext cx="5820833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195780" y="6400800"/>
            <a:ext cx="5820833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912668" y="6400800"/>
            <a:ext cx="5820833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7750" y="1439209"/>
            <a:ext cx="2540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7750" y="2979003"/>
            <a:ext cx="254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7750" y="3893403"/>
            <a:ext cx="254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institutions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7167" y="6656627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7167" y="7315200"/>
            <a:ext cx="527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7167" y="12949874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37167" y="13608447"/>
            <a:ext cx="527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187833" y="6656627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187833" y="7315200"/>
            <a:ext cx="527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187833" y="12949874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187833" y="13608447"/>
            <a:ext cx="527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187833" y="17324627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187833" y="17983200"/>
            <a:ext cx="527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54056" y="6656627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54056" y="7315200"/>
            <a:ext cx="527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470945" y="6656627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470945" y="7315200"/>
            <a:ext cx="527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51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14</cp:revision>
  <dcterms:created xsi:type="dcterms:W3CDTF">2011-10-03T19:50:19Z</dcterms:created>
  <dcterms:modified xsi:type="dcterms:W3CDTF">2011-10-03T21:31:27Z</dcterms:modified>
</cp:coreProperties>
</file>